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media1.mp4" ContentType="video/unknown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DDDCA"/>
          </a:solidFill>
        </a:fill>
      </a:tcStyle>
    </a:wholeTbl>
    <a:band2H>
      <a:tcTxStyle b="def" i="def"/>
      <a:tcStyle>
        <a:tcBdr/>
        <a:fill>
          <a:solidFill>
            <a:srgbClr val="F6EF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ACACA"/>
          </a:solidFill>
        </a:fill>
      </a:tcStyle>
    </a:wholeTbl>
    <a:band2H>
      <a:tcTxStyle b="def" i="def"/>
      <a:tcStyle>
        <a:tcBdr/>
        <a:fill>
          <a:solidFill>
            <a:srgbClr val="ED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2E5"/>
          </a:solidFill>
        </a:fill>
      </a:tcStyle>
    </a:wholeTbl>
    <a:band2H>
      <a:tcTxStyle b="def" i="def"/>
      <a:tcStyle>
        <a:tcBdr/>
        <a:fill>
          <a:solidFill>
            <a:srgbClr val="E6F1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8" name="Shape 17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3" name="Shape 18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/>
            </a:pPr>
            <a:r>
              <a:t>Dobrý den, </a:t>
            </a:r>
          </a:p>
          <a:p>
            <a:pPr>
              <a:defRPr sz="1100"/>
            </a:pPr>
          </a:p>
          <a:p>
            <a:pPr>
              <a:defRPr sz="1100"/>
            </a:pPr>
            <a:r>
              <a:t>rád bych představil svoji práci….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1" name="Shape 19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/>
            </a:pPr>
            <a:r>
              <a:t>Hlavním cílem práce…. </a:t>
            </a:r>
          </a:p>
          <a:p>
            <a:pPr>
              <a:defRPr sz="1100"/>
            </a:pPr>
          </a:p>
          <a:p>
            <a:pPr>
              <a:defRPr sz="1100"/>
            </a:pPr>
            <a:r>
              <a:t>Většina dále diskutovaných technologií je dobře známá, dovolte mi, abych v krátkosti představil ExTester… </a:t>
            </a:r>
          </a:p>
          <a:p>
            <a:pPr>
              <a:defRPr sz="1100"/>
            </a:pPr>
          </a:p>
          <a:p>
            <a:pPr>
              <a:defRPr sz="1100"/>
            </a:pPr>
            <a:r>
              <a:t>Vznikl jako interní nástroj pro potřeby firmy Red Hat, nyní upstream… </a:t>
            </a:r>
          </a:p>
          <a:p>
            <a:pPr>
              <a:defRPr sz="1100"/>
            </a:pPr>
          </a:p>
          <a:p>
            <a:pPr>
              <a:defRPr sz="1100"/>
            </a:pPr>
            <a:r>
              <a:t>S myšlenkou pro automatické generování UI testů jsme přišli, protože…</a:t>
            </a:r>
          </a:p>
          <a:p>
            <a:pPr>
              <a:defRPr sz="1100"/>
            </a:pPr>
          </a:p>
          <a:p>
            <a:pPr>
              <a:defRPr sz="1100"/>
            </a:pPr>
            <a:r>
              <a:t>Tvorba UI testů je časové náročná, velké projekty téměř nepokrytlené, extensiony jsou zejména malé projekty dělané komunitou ve volném čase, málo prostoru pro trávení času UI testy</a:t>
            </a:r>
          </a:p>
          <a:p>
            <a:pPr>
              <a:defRPr sz="1100"/>
            </a:pPr>
          </a:p>
          <a:p>
            <a:pPr>
              <a:defRPr sz="1100"/>
            </a:pPr>
            <a:r>
              <a:t>UI testy ve VS Code nesou řadu úskalí… </a:t>
            </a:r>
          </a:p>
          <a:p>
            <a:pPr>
              <a:defRPr sz="1100"/>
            </a:pPr>
          </a:p>
          <a:p>
            <a:pPr>
              <a:defRPr sz="1100"/>
            </a:pPr>
            <a:r>
              <a:t>Cílem práce je tento proces zjednodušit, aby nemusel vývojář trávit tolik času UI testy… </a:t>
            </a:r>
          </a:p>
          <a:p>
            <a:pPr>
              <a:defRPr sz="1100"/>
            </a:pPr>
          </a:p>
          <a:p>
            <a:pPr>
              <a:defRPr sz="1100"/>
            </a:pPr>
            <a:r>
              <a:t>Zároveň najít sweet-spot kdy rozšíření skutečně práci ulehčuje a pouze práci netransformuje na jiný druh…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8" name="Shape 19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/>
            </a:pPr>
            <a:r>
              <a:t>V rámci vývoje byl zvolen iterativní a agilní přístup odpovídající charakteru problému, nebylo vše možné specifikovat předem, komplexita, vývoj v krátkých vývojových cyklech, rychle prototypování… </a:t>
            </a:r>
          </a:p>
          <a:p>
            <a:pPr>
              <a:defRPr sz="1100"/>
            </a:pPr>
          </a:p>
          <a:p>
            <a:pPr>
              <a:defRPr sz="1100"/>
            </a:pPr>
            <a:r>
              <a:t>Modulární architektura, rozděleno do logicky oddělených částí s definovanými funkcionalitami a odpovědnostmi, každý modul řeší dílčí úlohu a komunikuje s ostatními pomocí definovaných rozhraní, snadný budoucí vývoj… </a:t>
            </a:r>
          </a:p>
          <a:p>
            <a:pPr>
              <a:defRPr sz="1100"/>
            </a:pPr>
          </a:p>
          <a:p>
            <a:pPr>
              <a:defRPr sz="1100"/>
            </a:pPr>
            <a:r>
              <a:t>Pro generování testů byl zvolen přístup založený na umělé inteligenci, konkrétně LLM - řeší práci s přirozeným jazykem i kódem…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3" name="Shape 20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/>
            <a:r>
              <a:t>Návrh modulární architektury - to be done, zatim jen draft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9" name="Shape 20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/>
            </a:pPr>
            <a:r>
              <a:t>Výsledkem je funkční prototyp rozšíření který kombinuje ExTester a AI, umožňuje analyzovat testované rozšíření, navrhnout scénáře, vygenerovat UI testy, velmi funkční krok, chyby spíš na úrovni chybějícího kontextu</a:t>
            </a:r>
          </a:p>
          <a:p>
            <a:pPr>
              <a:defRPr sz="1100"/>
            </a:pPr>
          </a:p>
          <a:p>
            <a:pPr>
              <a:defRPr sz="1100"/>
            </a:pPr>
            <a:r>
              <a:t>Dále kompilace testů a oprava chyb, velmi dobře funguje, většina chyb je na principu snahy o využití funkce která sice existuje ale jmenuje se jinak než by se očekávalo</a:t>
            </a:r>
          </a:p>
          <a:p>
            <a:pPr>
              <a:defRPr sz="1100"/>
            </a:pPr>
          </a:p>
          <a:p>
            <a:pPr>
              <a:defRPr sz="1100"/>
            </a:pPr>
            <a:r>
              <a:t>Spouštění a oprava runtime chyb - implementováno, funkční, výsledky špatný, většina chyb typu Element Not Interacatble nebo Waiting For Element To Be located, bez podpory ExTestru ve zlepšení chybových hlášek a tracovani chyby bez šance na úspěch, takhle je to těžké odhalit i pro zkušeného vývojáře, AI spíš tak střílí kolem sebe jestli to netrefí</a:t>
            </a:r>
          </a:p>
          <a:p>
            <a:pPr>
              <a:defRPr sz="1100"/>
            </a:pPr>
          </a:p>
          <a:p>
            <a:pPr>
              <a:defRPr sz="1100"/>
            </a:pPr>
            <a:r>
              <a:t>lze dojít k závěru že AI dokáže zrychlit počáteční fázi, vývojáři odpadá vstupní bariéra do komplikovaného světa UI testů</a:t>
            </a:r>
          </a:p>
          <a:p>
            <a:pPr>
              <a:defRPr sz="1100"/>
            </a:pPr>
          </a:p>
          <a:p>
            <a:pPr>
              <a:defRPr sz="1100"/>
            </a:pPr>
            <a:r>
              <a:t>generované testy jsou závislé na kontrole a zásahu vývojáře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0" name="Shape 22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/>
            </a:pPr>
            <a:r>
              <a:t>Práci hodnotím jako praktický proof of concept, který ukazuje, že kombinace generativní AI a ExTestru může mít reálný přínos</a:t>
            </a:r>
          </a:p>
          <a:p>
            <a:pPr>
              <a:defRPr sz="1100"/>
            </a:pPr>
          </a:p>
          <a:p>
            <a:pPr>
              <a:defRPr sz="1100"/>
            </a:pPr>
            <a:r>
              <a:t>Řešení je použitelné v praxi, bylo odzkoušeno na reálném toolignovém zásuvném modulu</a:t>
            </a:r>
          </a:p>
          <a:p>
            <a:pPr>
              <a:defRPr sz="1100"/>
            </a:pPr>
          </a:p>
          <a:p>
            <a:pPr>
              <a:defRPr sz="1100"/>
            </a:pPr>
            <a:r>
              <a:t>Již je publikováno v GitHub repozitáři se záměrem tvorby dalšího toolignového nástroje</a:t>
            </a:r>
          </a:p>
          <a:p>
            <a:pPr>
              <a:defRPr sz="1100"/>
            </a:pPr>
          </a:p>
          <a:p>
            <a:pPr>
              <a:defRPr sz="1100"/>
            </a:pPr>
            <a:r>
              <a:t>Kódová základna má komunitní příspěvky</a:t>
            </a:r>
          </a:p>
          <a:p>
            <a:pPr>
              <a:defRPr sz="1100"/>
            </a:pPr>
          </a:p>
          <a:p>
            <a:pPr>
              <a:defRPr sz="1100"/>
            </a:pPr>
            <a:r>
              <a:t>Rozšíření je snadno rozšířetelné do budoucna a má potenciál budoucího vývoje</a:t>
            </a:r>
          </a:p>
          <a:p>
            <a:pPr>
              <a:defRPr sz="1100"/>
            </a:pPr>
          </a:p>
          <a:p>
            <a:pPr>
              <a:defRPr sz="1100"/>
            </a:pPr>
            <a:r>
              <a:t>Budoucnost samotného ExTesteru je nyní nejasná, většina contributorů z RH odešla, IBM chce používat jiné nástroje pro testování v budoucnu</a:t>
            </a:r>
          </a:p>
          <a:p>
            <a:pPr>
              <a:defRPr sz="1100"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6" name="Shape 22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/>
            <a:r>
              <a:t>Tohle nevypadá úplně nejlíp okometricky?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6;p1"/>
          <p:cNvSpPr/>
          <p:nvPr/>
        </p:nvSpPr>
        <p:spPr>
          <a:xfrm>
            <a:off x="0" y="0"/>
            <a:ext cx="461963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</a:p>
        </p:txBody>
      </p:sp>
      <p:pic>
        <p:nvPicPr>
          <p:cNvPr id="14" name="Google Shape;9;p2" descr="Google Shape;9;p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64750" y="5527675"/>
            <a:ext cx="1806575" cy="1136650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Google Shape;10;p2"/>
          <p:cNvSpPr/>
          <p:nvPr/>
        </p:nvSpPr>
        <p:spPr>
          <a:xfrm>
            <a:off x="919162" y="468312"/>
            <a:ext cx="5921378" cy="5921378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6" name="Title Text"/>
          <p:cNvSpPr txBox="1"/>
          <p:nvPr>
            <p:ph type="title"/>
          </p:nvPr>
        </p:nvSpPr>
        <p:spPr>
          <a:xfrm>
            <a:off x="918672" y="1581150"/>
            <a:ext cx="9749328" cy="392234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lnSpc>
                <a:spcPct val="90000"/>
              </a:lnSpc>
              <a:defRPr b="1" sz="5000"/>
            </a:lvl1pPr>
          </a:lstStyle>
          <a:p>
            <a:pPr/>
            <a:r>
              <a:t>Title Text</a:t>
            </a:r>
          </a:p>
        </p:txBody>
      </p:sp>
      <p:sp>
        <p:nvSpPr>
          <p:cNvPr id="17" name="Slide Number"/>
          <p:cNvSpPr txBox="1"/>
          <p:nvPr>
            <p:ph type="sldNum" sz="quarter" idx="2"/>
          </p:nvPr>
        </p:nvSpPr>
        <p:spPr>
          <a:xfrm>
            <a:off x="11761553" y="6333133"/>
            <a:ext cx="379192" cy="367950"/>
          </a:xfrm>
          <a:prstGeom prst="rect">
            <a:avLst/>
          </a:prstGeom>
        </p:spPr>
        <p:txBody>
          <a:bodyPr lIns="91424" tIns="91424" rIns="91424" bIns="91424" anchor="t"/>
          <a:lstStyle>
            <a:lvl1pPr algn="r">
              <a:defRPr sz="13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Body Level One…"/>
          <p:cNvSpPr txBox="1"/>
          <p:nvPr>
            <p:ph type="body" sz="half" idx="1"/>
          </p:nvPr>
        </p:nvSpPr>
        <p:spPr>
          <a:xfrm>
            <a:off x="885822" y="1200150"/>
            <a:ext cx="5191130" cy="4703017"/>
          </a:xfrm>
          <a:prstGeom prst="rect">
            <a:avLst/>
          </a:prstGeom>
        </p:spPr>
        <p:txBody>
          <a:bodyPr/>
          <a:lstStyle>
            <a:lvl2pPr>
              <a:buChar char="•"/>
            </a:lvl2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" name="Google Shape;65;p11"/>
          <p:cNvSpPr txBox="1"/>
          <p:nvPr>
            <p:ph type="body" sz="quarter" idx="21"/>
          </p:nvPr>
        </p:nvSpPr>
        <p:spPr>
          <a:xfrm>
            <a:off x="885825" y="419101"/>
            <a:ext cx="10826750" cy="619126"/>
          </a:xfrm>
          <a:prstGeom prst="rect">
            <a:avLst/>
          </a:prstGeom>
        </p:spPr>
        <p:txBody>
          <a:bodyPr/>
          <a:lstStyle/>
          <a:p>
            <a:pPr>
              <a:defRPr b="1" sz="3200">
                <a:solidFill>
                  <a:schemeClr val="accent4"/>
                </a:solidFill>
              </a:defRPr>
            </a:pPr>
          </a:p>
        </p:txBody>
      </p:sp>
      <p:sp>
        <p:nvSpPr>
          <p:cNvPr id="107" name="Google Shape;66;p11"/>
          <p:cNvSpPr txBox="1"/>
          <p:nvPr>
            <p:ph type="body" sz="half" idx="22"/>
          </p:nvPr>
        </p:nvSpPr>
        <p:spPr>
          <a:xfrm>
            <a:off x="6305550" y="1200149"/>
            <a:ext cx="5407025" cy="4703017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/>
          <p:nvPr>
            <p:ph type="body" sz="quarter" idx="1"/>
          </p:nvPr>
        </p:nvSpPr>
        <p:spPr>
          <a:xfrm>
            <a:off x="885821" y="1702856"/>
            <a:ext cx="5305431" cy="82391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  <a:lvl2pPr marL="228600" indent="457200">
              <a:buSzTx/>
              <a:buNone/>
              <a:defRPr b="1"/>
            </a:lvl2pPr>
            <a:lvl3pPr marL="228600" indent="914400">
              <a:buSzTx/>
              <a:buNone/>
              <a:defRPr b="1"/>
            </a:lvl3pPr>
            <a:lvl4pPr marL="228600" indent="1371600">
              <a:buSzTx/>
              <a:buNone/>
              <a:defRPr b="1"/>
            </a:lvl4pPr>
            <a:lvl5pPr marL="228600" indent="1828800">
              <a:buSzTx/>
              <a:buNone/>
              <a:defRPr b="1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Google Shape;72;p12"/>
          <p:cNvSpPr txBox="1"/>
          <p:nvPr>
            <p:ph type="body" sz="half" idx="21"/>
          </p:nvPr>
        </p:nvSpPr>
        <p:spPr>
          <a:xfrm>
            <a:off x="885821" y="2526770"/>
            <a:ext cx="5305431" cy="3628497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Google Shape;73;p12"/>
          <p:cNvSpPr txBox="1"/>
          <p:nvPr>
            <p:ph type="body" sz="quarter" idx="22"/>
          </p:nvPr>
        </p:nvSpPr>
        <p:spPr>
          <a:xfrm>
            <a:off x="6451600" y="1702859"/>
            <a:ext cx="5260975" cy="823913"/>
          </a:xfrm>
          <a:prstGeom prst="rect">
            <a:avLst/>
          </a:prstGeom>
        </p:spPr>
        <p:txBody>
          <a:bodyPr/>
          <a:lstStyle/>
          <a:p>
            <a:pPr>
              <a:defRPr b="1"/>
            </a:pPr>
          </a:p>
        </p:txBody>
      </p:sp>
      <p:sp>
        <p:nvSpPr>
          <p:cNvPr id="118" name="Google Shape;74;p12"/>
          <p:cNvSpPr txBox="1"/>
          <p:nvPr>
            <p:ph type="body" sz="quarter" idx="23"/>
          </p:nvPr>
        </p:nvSpPr>
        <p:spPr>
          <a:xfrm>
            <a:off x="885825" y="419101"/>
            <a:ext cx="10826750" cy="1134535"/>
          </a:xfrm>
          <a:prstGeom prst="rect">
            <a:avLst/>
          </a:prstGeom>
        </p:spPr>
        <p:txBody>
          <a:bodyPr/>
          <a:lstStyle/>
          <a:p>
            <a:pPr>
              <a:defRPr b="1" sz="3200">
                <a:solidFill>
                  <a:schemeClr val="accent4"/>
                </a:solidFill>
              </a:defRPr>
            </a:pPr>
          </a:p>
        </p:txBody>
      </p:sp>
      <p:sp>
        <p:nvSpPr>
          <p:cNvPr id="119" name="Google Shape;75;p12"/>
          <p:cNvSpPr txBox="1"/>
          <p:nvPr>
            <p:ph type="body" sz="half" idx="24"/>
          </p:nvPr>
        </p:nvSpPr>
        <p:spPr>
          <a:xfrm>
            <a:off x="6451600" y="2526770"/>
            <a:ext cx="5260977" cy="3628497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graf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Body Level One…"/>
          <p:cNvSpPr txBox="1"/>
          <p:nvPr>
            <p:ph type="body" sz="quarter" idx="1"/>
          </p:nvPr>
        </p:nvSpPr>
        <p:spPr>
          <a:xfrm>
            <a:off x="885825" y="419101"/>
            <a:ext cx="10934700" cy="619126"/>
          </a:xfrm>
          <a:prstGeom prst="rect">
            <a:avLst/>
          </a:prstGeom>
        </p:spPr>
        <p:txBody>
          <a:bodyPr/>
          <a:lstStyle>
            <a:lvl1pPr>
              <a:defRPr b="1" sz="3200">
                <a:solidFill>
                  <a:schemeClr val="accent4"/>
                </a:solidFill>
              </a:defRPr>
            </a:lvl1pPr>
            <a:lvl2pPr marL="1041400" indent="-508000">
              <a:buSzPts val="3200"/>
              <a:buChar char="•"/>
              <a:defRPr b="1" sz="3200">
                <a:solidFill>
                  <a:schemeClr val="accent4"/>
                </a:solidFill>
              </a:defRPr>
            </a:lvl2pPr>
            <a:lvl3pPr marL="1498600" indent="-508000">
              <a:buSzPts val="3200"/>
              <a:defRPr b="1" sz="3200">
                <a:solidFill>
                  <a:schemeClr val="accent4"/>
                </a:solidFill>
              </a:defRPr>
            </a:lvl3pPr>
            <a:lvl4pPr marL="1955800" indent="-508000">
              <a:buSzPts val="3200"/>
              <a:defRPr b="1" sz="3200">
                <a:solidFill>
                  <a:schemeClr val="accent4"/>
                </a:solidFill>
              </a:defRPr>
            </a:lvl4pPr>
            <a:lvl5pPr marL="2413000" indent="-508000">
              <a:buSzPts val="3200"/>
              <a:defRPr b="1" sz="3200">
                <a:solidFill>
                  <a:schemeClr val="accent4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ředělová strán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6;p1"/>
          <p:cNvSpPr/>
          <p:nvPr/>
        </p:nvSpPr>
        <p:spPr>
          <a:xfrm>
            <a:off x="0" y="0"/>
            <a:ext cx="461963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36" name="Google Shape;86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37" name="Google Shape;87;p14"/>
          <p:cNvSpPr/>
          <p:nvPr/>
        </p:nvSpPr>
        <p:spPr>
          <a:xfrm>
            <a:off x="0" y="0"/>
            <a:ext cx="461963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38" name="Body Level One…"/>
          <p:cNvSpPr txBox="1"/>
          <p:nvPr>
            <p:ph type="body" idx="1"/>
          </p:nvPr>
        </p:nvSpPr>
        <p:spPr>
          <a:xfrm>
            <a:off x="885825" y="1504950"/>
            <a:ext cx="10934700" cy="3810000"/>
          </a:xfrm>
          <a:prstGeom prst="rect">
            <a:avLst/>
          </a:prstGeom>
        </p:spPr>
        <p:txBody>
          <a:bodyPr/>
          <a:lstStyle>
            <a:lvl1pPr>
              <a:defRPr b="1" sz="4400">
                <a:solidFill>
                  <a:srgbClr val="FFFFFF"/>
                </a:solidFill>
              </a:defRPr>
            </a:lvl1pPr>
            <a:lvl2pPr marL="1231900" indent="-698500">
              <a:buSzPts val="4400"/>
              <a:buChar char="•"/>
              <a:defRPr b="1" sz="4400">
                <a:solidFill>
                  <a:srgbClr val="FFFFFF"/>
                </a:solidFill>
              </a:defRPr>
            </a:lvl2pPr>
            <a:lvl3pPr marL="1689100" indent="-698500">
              <a:buSzPts val="4400"/>
              <a:defRPr b="1" sz="4400">
                <a:solidFill>
                  <a:srgbClr val="FFFFFF"/>
                </a:solidFill>
              </a:defRPr>
            </a:lvl3pPr>
            <a:lvl4pPr marL="2146300" indent="-698500">
              <a:buSzPts val="4400"/>
              <a:defRPr b="1" sz="4400">
                <a:solidFill>
                  <a:srgbClr val="FFFFFF"/>
                </a:solidFill>
              </a:defRPr>
            </a:lvl4pPr>
            <a:lvl5pPr marL="2603500" indent="-698500">
              <a:buSzPts val="4400"/>
              <a:defRPr b="1" sz="44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" name="Slide Number"/>
          <p:cNvSpPr txBox="1"/>
          <p:nvPr>
            <p:ph type="sldNum" sz="quarter" idx="2"/>
          </p:nvPr>
        </p:nvSpPr>
        <p:spPr>
          <a:xfrm>
            <a:off x="11761553" y="6333133"/>
            <a:ext cx="379192" cy="367950"/>
          </a:xfrm>
          <a:prstGeom prst="rect">
            <a:avLst/>
          </a:prstGeom>
        </p:spPr>
        <p:txBody>
          <a:bodyPr lIns="91424" tIns="91424" rIns="91424" bIns="91424" anchor="t"/>
          <a:lstStyle>
            <a:lvl1pPr algn="r">
              <a:defRPr sz="13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ředělová stránk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6;p1"/>
          <p:cNvSpPr/>
          <p:nvPr/>
        </p:nvSpPr>
        <p:spPr>
          <a:xfrm>
            <a:off x="0" y="0"/>
            <a:ext cx="461963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47" name="Google Shape;91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7F7F"/>
          </a:solidFill>
          <a:ln w="12700">
            <a:solidFill>
              <a:srgbClr val="966E00"/>
            </a:solidFill>
            <a:miter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48" name="Google Shape;92;p15"/>
          <p:cNvSpPr/>
          <p:nvPr/>
        </p:nvSpPr>
        <p:spPr>
          <a:xfrm>
            <a:off x="0" y="0"/>
            <a:ext cx="461963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49" name="Body Level One…"/>
          <p:cNvSpPr txBox="1"/>
          <p:nvPr>
            <p:ph type="body" idx="1"/>
          </p:nvPr>
        </p:nvSpPr>
        <p:spPr>
          <a:xfrm>
            <a:off x="885825" y="1504950"/>
            <a:ext cx="10934700" cy="3810000"/>
          </a:xfrm>
          <a:prstGeom prst="rect">
            <a:avLst/>
          </a:prstGeom>
        </p:spPr>
        <p:txBody>
          <a:bodyPr/>
          <a:lstStyle>
            <a:lvl1pPr>
              <a:defRPr b="1" sz="4400">
                <a:solidFill>
                  <a:srgbClr val="FFFFFF"/>
                </a:solidFill>
              </a:defRPr>
            </a:lvl1pPr>
            <a:lvl2pPr marL="1231900" indent="-698500">
              <a:buSzPts val="4400"/>
              <a:buChar char="•"/>
              <a:defRPr b="1" sz="4400">
                <a:solidFill>
                  <a:srgbClr val="FFFFFF"/>
                </a:solidFill>
              </a:defRPr>
            </a:lvl2pPr>
            <a:lvl3pPr marL="1689100" indent="-698500">
              <a:buSzPts val="4400"/>
              <a:defRPr b="1" sz="4400">
                <a:solidFill>
                  <a:srgbClr val="FFFFFF"/>
                </a:solidFill>
              </a:defRPr>
            </a:lvl3pPr>
            <a:lvl4pPr marL="2146300" indent="-698500">
              <a:buSzPts val="4400"/>
              <a:defRPr b="1" sz="4400">
                <a:solidFill>
                  <a:srgbClr val="FFFFFF"/>
                </a:solidFill>
              </a:defRPr>
            </a:lvl4pPr>
            <a:lvl5pPr marL="2603500" indent="-698500">
              <a:buSzPts val="4400"/>
              <a:defRPr b="1" sz="44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0" name="Slide Number"/>
          <p:cNvSpPr txBox="1"/>
          <p:nvPr>
            <p:ph type="sldNum" sz="quarter" idx="2"/>
          </p:nvPr>
        </p:nvSpPr>
        <p:spPr>
          <a:xfrm>
            <a:off x="11761553" y="6333133"/>
            <a:ext cx="379192" cy="367950"/>
          </a:xfrm>
          <a:prstGeom prst="rect">
            <a:avLst/>
          </a:prstGeom>
        </p:spPr>
        <p:txBody>
          <a:bodyPr lIns="91424" tIns="91424" rIns="91424" bIns="91424" anchor="t"/>
          <a:lstStyle>
            <a:lvl1pPr algn="r">
              <a:defRPr sz="13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97;p16"/>
          <p:cNvSpPr/>
          <p:nvPr>
            <p:ph type="pic" sz="half" idx="21"/>
          </p:nvPr>
        </p:nvSpPr>
        <p:spPr>
          <a:xfrm>
            <a:off x="885822" y="1343025"/>
            <a:ext cx="5772153" cy="47720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8" name="Google Shape;98;p16"/>
          <p:cNvSpPr/>
          <p:nvPr>
            <p:ph type="pic" sz="quarter" idx="22"/>
          </p:nvPr>
        </p:nvSpPr>
        <p:spPr>
          <a:xfrm>
            <a:off x="6810375" y="1343025"/>
            <a:ext cx="4902201" cy="220027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9" name="Google Shape;99;p16"/>
          <p:cNvSpPr/>
          <p:nvPr>
            <p:ph type="pic" sz="quarter" idx="23"/>
          </p:nvPr>
        </p:nvSpPr>
        <p:spPr>
          <a:xfrm>
            <a:off x="6810374" y="3729039"/>
            <a:ext cx="3876677" cy="208121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60" name="Body Level One…"/>
          <p:cNvSpPr txBox="1"/>
          <p:nvPr>
            <p:ph type="body" sz="quarter" idx="1"/>
          </p:nvPr>
        </p:nvSpPr>
        <p:spPr>
          <a:xfrm>
            <a:off x="885825" y="419101"/>
            <a:ext cx="10826751" cy="619126"/>
          </a:xfrm>
          <a:prstGeom prst="rect">
            <a:avLst/>
          </a:prstGeom>
        </p:spPr>
        <p:txBody>
          <a:bodyPr/>
          <a:lstStyle>
            <a:lvl1pPr>
              <a:defRPr b="1" sz="3200">
                <a:solidFill>
                  <a:schemeClr val="accent4"/>
                </a:solidFill>
              </a:defRPr>
            </a:lvl1pPr>
            <a:lvl2pPr marL="1041400" indent="-508000">
              <a:buSzPts val="3200"/>
              <a:buChar char="•"/>
              <a:defRPr b="1" sz="3200">
                <a:solidFill>
                  <a:schemeClr val="accent4"/>
                </a:solidFill>
              </a:defRPr>
            </a:lvl2pPr>
            <a:lvl3pPr marL="1498600" indent="-508000">
              <a:buSzPts val="3200"/>
              <a:defRPr b="1" sz="3200">
                <a:solidFill>
                  <a:schemeClr val="accent4"/>
                </a:solidFill>
              </a:defRPr>
            </a:lvl3pPr>
            <a:lvl4pPr marL="1955800" indent="-508000">
              <a:buSzPts val="3200"/>
              <a:defRPr b="1" sz="3200">
                <a:solidFill>
                  <a:schemeClr val="accent4"/>
                </a:solidFill>
              </a:defRPr>
            </a:lvl4pPr>
            <a:lvl5pPr marL="2413000" indent="-508000">
              <a:buSzPts val="3200"/>
              <a:defRPr b="1" sz="3200">
                <a:solidFill>
                  <a:schemeClr val="accent4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závě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6;p1"/>
          <p:cNvSpPr/>
          <p:nvPr/>
        </p:nvSpPr>
        <p:spPr>
          <a:xfrm>
            <a:off x="0" y="0"/>
            <a:ext cx="461963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</a:p>
        </p:txBody>
      </p:sp>
      <p:pic>
        <p:nvPicPr>
          <p:cNvPr id="169" name="Google Shape;104;p17" descr="Google Shape;104;p1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64750" y="5532437"/>
            <a:ext cx="1806575" cy="1136651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Body Level One…"/>
          <p:cNvSpPr txBox="1"/>
          <p:nvPr>
            <p:ph type="body" idx="1"/>
          </p:nvPr>
        </p:nvSpPr>
        <p:spPr>
          <a:xfrm>
            <a:off x="885825" y="1543050"/>
            <a:ext cx="10934700" cy="3960442"/>
          </a:xfrm>
          <a:prstGeom prst="rect">
            <a:avLst/>
          </a:prstGeom>
        </p:spPr>
        <p:txBody>
          <a:bodyPr/>
          <a:lstStyle>
            <a:lvl1pPr>
              <a:defRPr b="1" sz="4400">
                <a:solidFill>
                  <a:schemeClr val="accent4"/>
                </a:solidFill>
              </a:defRPr>
            </a:lvl1pPr>
            <a:lvl2pPr marL="1231900" indent="-698500">
              <a:buSzPts val="4400"/>
              <a:buChar char="•"/>
              <a:defRPr b="1" sz="4400">
                <a:solidFill>
                  <a:schemeClr val="accent4"/>
                </a:solidFill>
              </a:defRPr>
            </a:lvl2pPr>
            <a:lvl3pPr marL="1689100" indent="-698500">
              <a:buSzPts val="4400"/>
              <a:defRPr b="1" sz="4400">
                <a:solidFill>
                  <a:schemeClr val="accent4"/>
                </a:solidFill>
              </a:defRPr>
            </a:lvl3pPr>
            <a:lvl4pPr marL="2146300" indent="-698500">
              <a:buSzPts val="4400"/>
              <a:defRPr b="1" sz="4400">
                <a:solidFill>
                  <a:schemeClr val="accent4"/>
                </a:solidFill>
              </a:defRPr>
            </a:lvl4pPr>
            <a:lvl5pPr marL="2603500" indent="-698500">
              <a:buSzPts val="4400"/>
              <a:defRPr b="1" sz="4400">
                <a:solidFill>
                  <a:schemeClr val="accent4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1" name="Slide Number"/>
          <p:cNvSpPr txBox="1"/>
          <p:nvPr>
            <p:ph type="sldNum" sz="quarter" idx="2"/>
          </p:nvPr>
        </p:nvSpPr>
        <p:spPr>
          <a:xfrm>
            <a:off x="11761553" y="6333133"/>
            <a:ext cx="379192" cy="367950"/>
          </a:xfrm>
          <a:prstGeom prst="rect">
            <a:avLst/>
          </a:prstGeom>
        </p:spPr>
        <p:txBody>
          <a:bodyPr lIns="91424" tIns="91424" rIns="91424" bIns="91424" anchor="t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6;p1"/>
          <p:cNvSpPr/>
          <p:nvPr/>
        </p:nvSpPr>
        <p:spPr>
          <a:xfrm>
            <a:off x="0" y="0"/>
            <a:ext cx="461963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</a:p>
        </p:txBody>
      </p:sp>
      <p:pic>
        <p:nvPicPr>
          <p:cNvPr id="25" name="Google Shape;15;p3" descr="Google Shape;15;p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64750" y="5527675"/>
            <a:ext cx="1806575" cy="1136650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Google Shape;16;p3"/>
          <p:cNvSpPr/>
          <p:nvPr/>
        </p:nvSpPr>
        <p:spPr>
          <a:xfrm>
            <a:off x="919162" y="468312"/>
            <a:ext cx="5921378" cy="5921378"/>
          </a:xfrm>
          <a:prstGeom prst="ellipse">
            <a:avLst/>
          </a:prstGeom>
          <a:ln w="19050">
            <a:solidFill>
              <a:schemeClr val="accent4"/>
            </a:solidFill>
            <a:miter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27" name="Title Text"/>
          <p:cNvSpPr txBox="1"/>
          <p:nvPr>
            <p:ph type="title"/>
          </p:nvPr>
        </p:nvSpPr>
        <p:spPr>
          <a:xfrm>
            <a:off x="918672" y="1581150"/>
            <a:ext cx="9749328" cy="392234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lnSpc>
                <a:spcPct val="90000"/>
              </a:lnSpc>
              <a:defRPr b="1" sz="5000"/>
            </a:lvl1pPr>
          </a:lstStyle>
          <a:p>
            <a:pPr/>
            <a:r>
              <a:t>Title Text</a:t>
            </a:r>
          </a:p>
        </p:txBody>
      </p:sp>
      <p:sp>
        <p:nvSpPr>
          <p:cNvPr id="28" name="Slide Number"/>
          <p:cNvSpPr txBox="1"/>
          <p:nvPr>
            <p:ph type="sldNum" sz="quarter" idx="2"/>
          </p:nvPr>
        </p:nvSpPr>
        <p:spPr>
          <a:xfrm>
            <a:off x="11761553" y="6333133"/>
            <a:ext cx="379192" cy="367950"/>
          </a:xfrm>
          <a:prstGeom prst="rect">
            <a:avLst/>
          </a:prstGeom>
        </p:spPr>
        <p:txBody>
          <a:bodyPr lIns="91424" tIns="91424" rIns="91424" bIns="91424" anchor="t"/>
          <a:lstStyle>
            <a:lvl1pPr algn="r">
              <a:defRPr sz="13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6;p1"/>
          <p:cNvSpPr/>
          <p:nvPr/>
        </p:nvSpPr>
        <p:spPr>
          <a:xfrm>
            <a:off x="0" y="0"/>
            <a:ext cx="461963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36" name="Google Shape;21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</a:p>
        </p:txBody>
      </p:sp>
      <p:pic>
        <p:nvPicPr>
          <p:cNvPr id="37" name="Google Shape;22;p4" descr="Google Shape;22;p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58400" y="5519737"/>
            <a:ext cx="1824039" cy="1147763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Google Shape;23;p4"/>
          <p:cNvSpPr/>
          <p:nvPr/>
        </p:nvSpPr>
        <p:spPr>
          <a:xfrm>
            <a:off x="0" y="0"/>
            <a:ext cx="461963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39" name="Google Shape;24;p4"/>
          <p:cNvSpPr/>
          <p:nvPr/>
        </p:nvSpPr>
        <p:spPr>
          <a:xfrm>
            <a:off x="919162" y="468312"/>
            <a:ext cx="5921378" cy="5921378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40" name="Title Text"/>
          <p:cNvSpPr txBox="1"/>
          <p:nvPr>
            <p:ph type="title"/>
          </p:nvPr>
        </p:nvSpPr>
        <p:spPr>
          <a:xfrm>
            <a:off x="918672" y="1581150"/>
            <a:ext cx="9749328" cy="392234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lnSpc>
                <a:spcPct val="90000"/>
              </a:lnSpc>
              <a:defRPr b="1" sz="5000"/>
            </a:lvl1pPr>
          </a:lstStyle>
          <a:p>
            <a:pPr/>
            <a:r>
              <a:t>Title Text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xfrm>
            <a:off x="11761553" y="6333133"/>
            <a:ext cx="379192" cy="367950"/>
          </a:xfrm>
          <a:prstGeom prst="rect">
            <a:avLst/>
          </a:prstGeom>
        </p:spPr>
        <p:txBody>
          <a:bodyPr lIns="91424" tIns="91424" rIns="91424" bIns="91424" anchor="t"/>
          <a:lstStyle>
            <a:lvl1pPr algn="r">
              <a:defRPr sz="13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885825" y="419101"/>
            <a:ext cx="10934700" cy="619126"/>
          </a:xfrm>
          <a:prstGeom prst="rect">
            <a:avLst/>
          </a:prstGeom>
        </p:spPr>
        <p:txBody>
          <a:bodyPr/>
          <a:lstStyle>
            <a:lvl1pPr>
              <a:defRPr b="1" sz="3200">
                <a:solidFill>
                  <a:schemeClr val="accent4"/>
                </a:solidFill>
              </a:defRPr>
            </a:lvl1pPr>
            <a:lvl2pPr marL="1041400" indent="-508000">
              <a:buSzPts val="3200"/>
              <a:buChar char="•"/>
              <a:defRPr b="1" sz="3200">
                <a:solidFill>
                  <a:schemeClr val="accent4"/>
                </a:solidFill>
              </a:defRPr>
            </a:lvl2pPr>
            <a:lvl3pPr marL="1498600" indent="-508000">
              <a:buSzPts val="3200"/>
              <a:defRPr b="1" sz="3200">
                <a:solidFill>
                  <a:schemeClr val="accent4"/>
                </a:solidFill>
              </a:defRPr>
            </a:lvl3pPr>
            <a:lvl4pPr marL="1955800" indent="-508000">
              <a:buSzPts val="3200"/>
              <a:defRPr b="1" sz="3200">
                <a:solidFill>
                  <a:schemeClr val="accent4"/>
                </a:solidFill>
              </a:defRPr>
            </a:lvl4pPr>
            <a:lvl5pPr marL="2413000" indent="-508000">
              <a:buSzPts val="3200"/>
              <a:defRPr b="1" sz="3200">
                <a:solidFill>
                  <a:schemeClr val="accent4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xfrm>
            <a:off x="11761553" y="6333133"/>
            <a:ext cx="379192" cy="367950"/>
          </a:xfrm>
          <a:prstGeom prst="rect">
            <a:avLst/>
          </a:prstGeom>
        </p:spPr>
        <p:txBody>
          <a:bodyPr lIns="91424" tIns="91424" rIns="91424" bIns="91424" anchor="t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nadpis a zápat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6;p1"/>
          <p:cNvSpPr/>
          <p:nvPr/>
        </p:nvSpPr>
        <p:spPr>
          <a:xfrm>
            <a:off x="0" y="0"/>
            <a:ext cx="461963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</a:p>
        </p:txBody>
      </p:sp>
      <p:pic>
        <p:nvPicPr>
          <p:cNvPr id="57" name="Google Shape;33;p6" descr="Google Shape;33;p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85463" y="5891212"/>
            <a:ext cx="1144588" cy="900113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Body Level One…"/>
          <p:cNvSpPr txBox="1"/>
          <p:nvPr>
            <p:ph type="body" sz="quarter" idx="1"/>
          </p:nvPr>
        </p:nvSpPr>
        <p:spPr>
          <a:xfrm>
            <a:off x="885825" y="419101"/>
            <a:ext cx="10826750" cy="619126"/>
          </a:xfrm>
          <a:prstGeom prst="rect">
            <a:avLst/>
          </a:prstGeom>
        </p:spPr>
        <p:txBody>
          <a:bodyPr/>
          <a:lstStyle>
            <a:lvl1pPr>
              <a:defRPr b="1" sz="3200">
                <a:solidFill>
                  <a:schemeClr val="accent4"/>
                </a:solidFill>
              </a:defRPr>
            </a:lvl1pPr>
            <a:lvl2pPr marL="1041400" indent="-508000">
              <a:buSzPts val="3200"/>
              <a:buChar char="•"/>
              <a:defRPr b="1" sz="3200">
                <a:solidFill>
                  <a:schemeClr val="accent4"/>
                </a:solidFill>
              </a:defRPr>
            </a:lvl2pPr>
            <a:lvl3pPr marL="1498600" indent="-508000">
              <a:buSzPts val="3200"/>
              <a:defRPr b="1" sz="3200">
                <a:solidFill>
                  <a:schemeClr val="accent4"/>
                </a:solidFill>
              </a:defRPr>
            </a:lvl3pPr>
            <a:lvl4pPr marL="1955800" indent="-508000">
              <a:buSzPts val="3200"/>
              <a:defRPr b="1" sz="3200">
                <a:solidFill>
                  <a:schemeClr val="accent4"/>
                </a:solidFill>
              </a:defRPr>
            </a:lvl4pPr>
            <a:lvl5pPr marL="2413000" indent="-508000">
              <a:buSzPts val="3200"/>
              <a:defRPr b="1" sz="3200">
                <a:solidFill>
                  <a:schemeClr val="accent4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Google Shape;40;p7"/>
          <p:cNvSpPr txBox="1"/>
          <p:nvPr>
            <p:ph type="body" sz="quarter" idx="21"/>
          </p:nvPr>
        </p:nvSpPr>
        <p:spPr>
          <a:xfrm>
            <a:off x="885825" y="419101"/>
            <a:ext cx="10826750" cy="619126"/>
          </a:xfrm>
          <a:prstGeom prst="rect">
            <a:avLst/>
          </a:prstGeom>
        </p:spPr>
        <p:txBody>
          <a:bodyPr/>
          <a:lstStyle/>
          <a:p>
            <a:pPr>
              <a:defRPr b="1" sz="3200">
                <a:solidFill>
                  <a:schemeClr val="accent4"/>
                </a:solidFill>
              </a:defRPr>
            </a:pP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sz="quarter" idx="1"/>
          </p:nvPr>
        </p:nvSpPr>
        <p:spPr>
          <a:xfrm>
            <a:off x="885825" y="419101"/>
            <a:ext cx="10826750" cy="619126"/>
          </a:xfrm>
          <a:prstGeom prst="rect">
            <a:avLst/>
          </a:prstGeom>
        </p:spPr>
        <p:txBody>
          <a:bodyPr/>
          <a:lstStyle>
            <a:lvl1pPr>
              <a:defRPr b="1" sz="3200">
                <a:solidFill>
                  <a:schemeClr val="accent4"/>
                </a:solidFill>
              </a:defRPr>
            </a:lvl1pPr>
            <a:lvl2pPr marL="1041400" indent="-508000">
              <a:buSzPts val="3200"/>
              <a:buChar char="•"/>
              <a:defRPr b="1" sz="3200">
                <a:solidFill>
                  <a:schemeClr val="accent4"/>
                </a:solidFill>
              </a:defRPr>
            </a:lvl2pPr>
            <a:lvl3pPr marL="1498600" indent="-508000">
              <a:buSzPts val="3200"/>
              <a:defRPr b="1" sz="3200">
                <a:solidFill>
                  <a:schemeClr val="accent4"/>
                </a:solidFill>
              </a:defRPr>
            </a:lvl3pPr>
            <a:lvl4pPr marL="1955800" indent="-508000">
              <a:buSzPts val="3200"/>
              <a:defRPr b="1" sz="3200">
                <a:solidFill>
                  <a:schemeClr val="accent4"/>
                </a:solidFill>
              </a:defRPr>
            </a:lvl4pPr>
            <a:lvl5pPr marL="2413000" indent="-508000">
              <a:buSzPts val="3200"/>
              <a:defRPr b="1" sz="3200">
                <a:solidFill>
                  <a:schemeClr val="accent4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Google Shape;46;p8"/>
          <p:cNvSpPr txBox="1"/>
          <p:nvPr>
            <p:ph type="body" idx="21"/>
          </p:nvPr>
        </p:nvSpPr>
        <p:spPr>
          <a:xfrm>
            <a:off x="885822" y="1193098"/>
            <a:ext cx="10826754" cy="501491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885825" y="419101"/>
            <a:ext cx="10826750" cy="619126"/>
          </a:xfrm>
          <a:prstGeom prst="rect">
            <a:avLst/>
          </a:prstGeom>
        </p:spPr>
        <p:txBody>
          <a:bodyPr/>
          <a:lstStyle>
            <a:lvl1pPr>
              <a:defRPr b="1" sz="3200">
                <a:solidFill>
                  <a:schemeClr val="accent4"/>
                </a:solidFill>
              </a:defRPr>
            </a:lvl1pPr>
            <a:lvl2pPr marL="1041400" indent="-508000">
              <a:buSzPts val="3200"/>
              <a:buChar char="•"/>
              <a:defRPr b="1" sz="3200">
                <a:solidFill>
                  <a:schemeClr val="accent4"/>
                </a:solidFill>
              </a:defRPr>
            </a:lvl2pPr>
            <a:lvl3pPr marL="1498600" indent="-508000">
              <a:buSzPts val="3200"/>
              <a:defRPr b="1" sz="3200">
                <a:solidFill>
                  <a:schemeClr val="accent4"/>
                </a:solidFill>
              </a:defRPr>
            </a:lvl3pPr>
            <a:lvl4pPr marL="1955800" indent="-508000">
              <a:buSzPts val="3200"/>
              <a:defRPr b="1" sz="3200">
                <a:solidFill>
                  <a:schemeClr val="accent4"/>
                </a:solidFill>
              </a:defRPr>
            </a:lvl4pPr>
            <a:lvl5pPr marL="2413000" indent="-508000">
              <a:buSzPts val="3200"/>
              <a:defRPr b="1" sz="3200">
                <a:solidFill>
                  <a:schemeClr val="accent4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Google Shape;52;p9"/>
          <p:cNvSpPr/>
          <p:nvPr>
            <p:ph type="pic" idx="21"/>
          </p:nvPr>
        </p:nvSpPr>
        <p:spPr>
          <a:xfrm>
            <a:off x="885825" y="1219200"/>
            <a:ext cx="10826750" cy="498951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6;p1"/>
          <p:cNvSpPr/>
          <p:nvPr/>
        </p:nvSpPr>
        <p:spPr>
          <a:xfrm>
            <a:off x="0" y="0"/>
            <a:ext cx="461963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</a:p>
        </p:txBody>
      </p:sp>
      <p:pic>
        <p:nvPicPr>
          <p:cNvPr id="94" name="Google Shape;56;p10" descr="Google Shape;56;p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98125" y="5905500"/>
            <a:ext cx="1438275" cy="900113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Body Level One…"/>
          <p:cNvSpPr txBox="1"/>
          <p:nvPr>
            <p:ph type="body" sz="half" idx="1"/>
          </p:nvPr>
        </p:nvSpPr>
        <p:spPr>
          <a:xfrm>
            <a:off x="885824" y="1169986"/>
            <a:ext cx="6667501" cy="501491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Google Shape;58;p10"/>
          <p:cNvSpPr/>
          <p:nvPr>
            <p:ph type="pic" sz="half" idx="21"/>
          </p:nvPr>
        </p:nvSpPr>
        <p:spPr>
          <a:xfrm>
            <a:off x="7820025" y="1169987"/>
            <a:ext cx="3892551" cy="465931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7" name="Google Shape;59;p10"/>
          <p:cNvSpPr txBox="1"/>
          <p:nvPr>
            <p:ph type="body" sz="quarter" idx="22"/>
          </p:nvPr>
        </p:nvSpPr>
        <p:spPr>
          <a:xfrm>
            <a:off x="885825" y="419101"/>
            <a:ext cx="10826751" cy="619126"/>
          </a:xfrm>
          <a:prstGeom prst="rect">
            <a:avLst/>
          </a:prstGeom>
        </p:spPr>
        <p:txBody>
          <a:bodyPr/>
          <a:lstStyle/>
          <a:p>
            <a:pPr>
              <a:defRPr b="1" sz="3200">
                <a:solidFill>
                  <a:schemeClr val="accent4"/>
                </a:solidFill>
              </a:defRPr>
            </a:pPr>
          </a:p>
        </p:txBody>
      </p:sp>
      <p:sp>
        <p:nvSpPr>
          <p:cNvPr id="9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;p1"/>
          <p:cNvSpPr/>
          <p:nvPr/>
        </p:nvSpPr>
        <p:spPr>
          <a:xfrm>
            <a:off x="0" y="0"/>
            <a:ext cx="461963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</a:p>
        </p:txBody>
      </p:sp>
      <p:pic>
        <p:nvPicPr>
          <p:cNvPr id="3" name="Google Shape;38;p7" descr="Google Shape;38;p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98125" y="5905500"/>
            <a:ext cx="1438275" cy="90011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Body Level One…"/>
          <p:cNvSpPr txBox="1"/>
          <p:nvPr>
            <p:ph type="body" idx="1"/>
          </p:nvPr>
        </p:nvSpPr>
        <p:spPr>
          <a:xfrm>
            <a:off x="885824" y="1169986"/>
            <a:ext cx="10826751" cy="5014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Title Text"/>
          <p:cNvSpPr txBox="1"/>
          <p:nvPr>
            <p:ph type="title"/>
          </p:nvPr>
        </p:nvSpPr>
        <p:spPr>
          <a:xfrm>
            <a:off x="609600" y="274637"/>
            <a:ext cx="109728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Title Text</a:t>
            </a:r>
          </a:p>
        </p:txBody>
      </p:sp>
      <p:sp>
        <p:nvSpPr>
          <p:cNvPr id="6" name="Slide Number"/>
          <p:cNvSpPr txBox="1"/>
          <p:nvPr>
            <p:ph type="sldNum" sz="quarter" idx="2"/>
          </p:nvPr>
        </p:nvSpPr>
        <p:spPr>
          <a:xfrm>
            <a:off x="885825" y="6406691"/>
            <a:ext cx="266973" cy="25922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228600" marR="0" indent="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914400" marR="0" indent="-3810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ts val="2400"/>
        <a:buFontTx/>
        <a:buChar char="●"/>
        <a:tabLst/>
        <a:defRPr b="0" baseline="0" cap="none" i="0" spc="0" strike="noStrike" sz="2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371600" marR="0" indent="-3810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ts val="2400"/>
        <a:buFontTx/>
        <a:buChar char="•"/>
        <a:tabLst/>
        <a:defRPr b="0" baseline="0" cap="none" i="0" spc="0" strike="noStrike" sz="2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1828800" marR="0" indent="-3810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ts val="2400"/>
        <a:buFontTx/>
        <a:buChar char="•"/>
        <a:tabLst/>
        <a:defRPr b="0" baseline="0" cap="none" i="0" spc="0" strike="noStrike" sz="2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286000" marR="0" indent="-3810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ts val="2400"/>
        <a:buFontTx/>
        <a:buChar char="•"/>
        <a:tabLst/>
        <a:defRPr b="0" baseline="0" cap="none" i="0" spc="0" strike="noStrike" sz="2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857500" marR="0" indent="-4572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ts val="2400"/>
        <a:buFontTx/>
        <a:buChar char="•"/>
        <a:tabLst/>
        <a:defRPr b="0" baseline="0" cap="none" i="0" spc="0" strike="noStrike" sz="2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3314700" marR="0" indent="-4572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ts val="2400"/>
        <a:buFontTx/>
        <a:buChar char="•"/>
        <a:tabLst/>
        <a:defRPr b="0" baseline="0" cap="none" i="0" spc="0" strike="noStrike" sz="2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771900" marR="0" indent="-4572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ts val="2400"/>
        <a:buFontTx/>
        <a:buChar char="•"/>
        <a:tabLst/>
        <a:defRPr b="0" baseline="0" cap="none" i="0" spc="0" strike="noStrike" sz="2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4229100" marR="0" indent="-4572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ts val="2400"/>
        <a:buFontTx/>
        <a:buChar char="•"/>
        <a:tabLst/>
        <a:defRPr b="0" baseline="0" cap="none" i="0" spc="0" strike="noStrike" sz="2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www.youtube.com/watch?v=KMe6T0IEEBg" TargetMode="External"/><Relationship Id="rId3" Type="http://schemas.openxmlformats.org/officeDocument/2006/relationships/video" Target="../media/media1.mp4"/><Relationship Id="rId4" Type="http://schemas.microsoft.com/office/2007/relationships/media" Target="../media/media1.mp4"/><Relationship Id="rId5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11;p18"/>
          <p:cNvSpPr txBox="1"/>
          <p:nvPr>
            <p:ph type="title"/>
          </p:nvPr>
        </p:nvSpPr>
        <p:spPr>
          <a:xfrm>
            <a:off x="918672" y="1581149"/>
            <a:ext cx="9749402" cy="3922202"/>
          </a:xfrm>
          <a:prstGeom prst="rect">
            <a:avLst/>
          </a:prstGeom>
        </p:spPr>
        <p:txBody>
          <a:bodyPr/>
          <a:lstStyle/>
          <a:p>
            <a:pPr/>
            <a:r>
              <a:t>Rozšíření pro testovací rámec ExTester do editoru Visual Studio Code</a:t>
            </a:r>
          </a:p>
        </p:txBody>
      </p:sp>
      <p:sp>
        <p:nvSpPr>
          <p:cNvPr id="181" name="Google Shape;112;p18"/>
          <p:cNvSpPr txBox="1"/>
          <p:nvPr/>
        </p:nvSpPr>
        <p:spPr>
          <a:xfrm>
            <a:off x="6943474" y="5821824"/>
            <a:ext cx="2905501" cy="6021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3000"/>
            </a:lvl1pPr>
          </a:lstStyle>
          <a:p>
            <a:pPr/>
            <a:r>
              <a:t>Filip Pospíšil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Activity_Diagram_FCE.drawio.pngGoogle Shape;175;p27" descr="Activity_Diagram_FCE.drawio.pngGoogle Shape;175;p2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2874" y="2235599"/>
            <a:ext cx="11032602" cy="2386802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Google Shape;176;p27"/>
          <p:cNvSpPr txBox="1"/>
          <p:nvPr>
            <p:ph type="body" sz="quarter" idx="1"/>
          </p:nvPr>
        </p:nvSpPr>
        <p:spPr>
          <a:xfrm>
            <a:off x="885825" y="419101"/>
            <a:ext cx="10826700" cy="619201"/>
          </a:xfrm>
          <a:prstGeom prst="rect">
            <a:avLst/>
          </a:prstGeom>
        </p:spPr>
        <p:txBody>
          <a:bodyPr/>
          <a:lstStyle>
            <a:lvl1pPr marL="0">
              <a:defRPr b="1" sz="3200">
                <a:solidFill>
                  <a:schemeClr val="accent4"/>
                </a:solidFill>
              </a:defRPr>
            </a:lvl1pPr>
          </a:lstStyle>
          <a:p>
            <a:pPr/>
            <a:r>
              <a:t>Diagram aktivit - Fix Compilation Issues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Activity_Diagram_FRE.drawio.pngGoogle Shape;181;p28" descr="Activity_Diagram_FRE.drawio.pngGoogle Shape;181;p2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4816" y="2143050"/>
            <a:ext cx="10868725" cy="2571900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Google Shape;182;p28"/>
          <p:cNvSpPr txBox="1"/>
          <p:nvPr>
            <p:ph type="body" sz="quarter" idx="1"/>
          </p:nvPr>
        </p:nvSpPr>
        <p:spPr>
          <a:xfrm>
            <a:off x="885825" y="419101"/>
            <a:ext cx="10826700" cy="619201"/>
          </a:xfrm>
          <a:prstGeom prst="rect">
            <a:avLst/>
          </a:prstGeom>
        </p:spPr>
        <p:txBody>
          <a:bodyPr/>
          <a:lstStyle>
            <a:lvl1pPr marL="0">
              <a:defRPr b="1" sz="3200">
                <a:solidFill>
                  <a:schemeClr val="accent4"/>
                </a:solidFill>
              </a:defRPr>
            </a:lvl1pPr>
          </a:lstStyle>
          <a:p>
            <a:pPr/>
            <a:r>
              <a:t>Diagram aktivit - Fix Runtime Issues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17;p19"/>
          <p:cNvSpPr txBox="1"/>
          <p:nvPr>
            <p:ph type="body" sz="half" idx="1"/>
          </p:nvPr>
        </p:nvSpPr>
        <p:spPr>
          <a:xfrm>
            <a:off x="885824" y="1169985"/>
            <a:ext cx="6667501" cy="5014802"/>
          </a:xfrm>
          <a:prstGeom prst="rect">
            <a:avLst/>
          </a:prstGeom>
        </p:spPr>
        <p:txBody>
          <a:bodyPr anchor="ctr"/>
          <a:lstStyle/>
          <a:p>
            <a:pPr marL="457200" indent="-3175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2400"/>
              <a:buFont typeface="Arial"/>
              <a:buChar char="●"/>
            </a:pPr>
            <a:r>
              <a:t>UI testy jsou časově náročné</a:t>
            </a: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2400"/>
              <a:buFont typeface="Arial"/>
              <a:buChar char="●"/>
            </a:pPr>
            <a:r>
              <a:t>časté změny prostředí vedou k nestabilitě</a:t>
            </a: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2400"/>
              <a:buFont typeface="Arial"/>
              <a:buChar char="●"/>
            </a:pPr>
            <a:r>
              <a:t>minimalizovat čas, který je potřebný k tvorbě UI testů</a:t>
            </a: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2400"/>
              <a:buFont typeface="Arial"/>
              <a:buChar char="●"/>
            </a:pPr>
            <a:r>
              <a:t>najít bod, kdy rozšíření přináší reálné benefity bez zvýšení zátěže vývojáře</a:t>
            </a: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2400"/>
              <a:buFont typeface="Arial"/>
              <a:buChar char="●"/>
            </a:pPr>
            <a:r>
              <a:t>Visual Studio Code Extension Tester</a:t>
            </a: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2400"/>
              <a:buFont typeface="Arial"/>
              <a:buChar char="●"/>
            </a:pPr>
            <a:r>
              <a:t>založeno na Chromiu/Electronu</a:t>
            </a: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2400"/>
              <a:buFont typeface="Arial"/>
              <a:buChar char="●"/>
            </a:pPr>
            <a:r>
              <a:t>Red Hat, dnes upstream open-source</a:t>
            </a:r>
          </a:p>
        </p:txBody>
      </p:sp>
      <p:sp>
        <p:nvSpPr>
          <p:cNvPr id="186" name="Google Shape;118;p19"/>
          <p:cNvSpPr txBox="1"/>
          <p:nvPr>
            <p:ph type="body" idx="22"/>
          </p:nvPr>
        </p:nvSpPr>
        <p:spPr>
          <a:xfrm>
            <a:off x="885825" y="419101"/>
            <a:ext cx="10826700" cy="6192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>
              <a:defRPr b="1" sz="3200">
                <a:solidFill>
                  <a:schemeClr val="accent4"/>
                </a:solidFill>
              </a:defRPr>
            </a:lvl1pPr>
          </a:lstStyle>
          <a:p>
            <a:pPr/>
            <a:r>
              <a:t>Motivace a cíl práce</a:t>
            </a:r>
          </a:p>
        </p:txBody>
      </p:sp>
      <p:pic>
        <p:nvPicPr>
          <p:cNvPr id="187" name="logo-text-bottom.pngGoogle Shape;119;p19" descr="logo-text-bottom.pngGoogle Shape;119;p19"/>
          <p:cNvPicPr>
            <a:picLocks noChangeAspect="1"/>
          </p:cNvPicPr>
          <p:nvPr>
            <p:ph type="pic" idx="21"/>
          </p:nvPr>
        </p:nvPicPr>
        <p:blipFill>
          <a:blip r:embed="rId3">
            <a:extLst/>
          </a:blip>
          <a:srcRect l="4995" t="0" r="4995" b="0"/>
          <a:stretch>
            <a:fillRect/>
          </a:stretch>
        </p:blipFill>
        <p:spPr>
          <a:xfrm>
            <a:off x="8791124" y="2083089"/>
            <a:ext cx="2965901" cy="3550175"/>
          </a:xfrm>
          <a:prstGeom prst="rect">
            <a:avLst/>
          </a:prstGeom>
        </p:spPr>
      </p:pic>
      <p:pic>
        <p:nvPicPr>
          <p:cNvPr id="188" name="red-hat-Logo.pngGoogle Shape;120;p19" descr="red-hat-Logo.pngGoogle Shape;120;p1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791123" y="1169975"/>
            <a:ext cx="2965901" cy="745848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Google Shape;121;p19"/>
          <p:cNvSpPr txBox="1"/>
          <p:nvPr>
            <p:ph type="sldNum" sz="quarter" idx="4294967295"/>
          </p:nvPr>
        </p:nvSpPr>
        <p:spPr>
          <a:xfrm>
            <a:off x="885825" y="6406666"/>
            <a:ext cx="139837" cy="2592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8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26;p20"/>
          <p:cNvSpPr txBox="1"/>
          <p:nvPr>
            <p:ph type="body" sz="half" idx="1"/>
          </p:nvPr>
        </p:nvSpPr>
        <p:spPr>
          <a:xfrm>
            <a:off x="885824" y="1169985"/>
            <a:ext cx="6667501" cy="5014802"/>
          </a:xfrm>
          <a:prstGeom prst="rect">
            <a:avLst/>
          </a:prstGeom>
        </p:spPr>
        <p:txBody>
          <a:bodyPr anchor="ctr"/>
          <a:lstStyle/>
          <a:p>
            <a:pPr marL="457200" indent="-317500">
              <a:lnSpc>
                <a:spcPct val="115000"/>
              </a:lnSpc>
              <a:buClr>
                <a:srgbClr val="000000"/>
              </a:buClr>
              <a:buSzPts val="2400"/>
              <a:buFont typeface="Arial"/>
              <a:buChar char="●"/>
            </a:pPr>
            <a:r>
              <a:t>cloud vs. lokální řešení</a:t>
            </a: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2400"/>
              <a:buFont typeface="Arial"/>
              <a:buChar char="●"/>
            </a:pPr>
            <a:r>
              <a:t>metody generování a vyhodnocování</a:t>
            </a: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2400"/>
              <a:buFont typeface="Arial"/>
              <a:buChar char="●"/>
            </a:pPr>
            <a:r>
              <a:t>LLM</a:t>
            </a: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2400"/>
              <a:buFont typeface="Arial"/>
              <a:buChar char="●"/>
            </a:pPr>
            <a:r>
              <a:t>vývoj formou agilních iterací</a:t>
            </a: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2400"/>
              <a:buFont typeface="Arial"/>
              <a:buChar char="●"/>
            </a:pPr>
            <a:r>
              <a:t>modulární architektura</a:t>
            </a: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2400"/>
              <a:buFont typeface="Arial"/>
              <a:buChar char="●"/>
            </a:pPr>
            <a:r>
              <a:t>prvky multiagentních systému s řízením člověkem</a:t>
            </a:r>
          </a:p>
        </p:txBody>
      </p:sp>
      <p:sp>
        <p:nvSpPr>
          <p:cNvPr id="194" name="Google Shape;127;p20"/>
          <p:cNvSpPr txBox="1"/>
          <p:nvPr>
            <p:ph type="body" idx="22"/>
          </p:nvPr>
        </p:nvSpPr>
        <p:spPr>
          <a:xfrm>
            <a:off x="885825" y="419101"/>
            <a:ext cx="10826700" cy="6192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>
              <a:defRPr b="1" sz="3200">
                <a:solidFill>
                  <a:schemeClr val="accent4"/>
                </a:solidFill>
              </a:defRPr>
            </a:lvl1pPr>
          </a:lstStyle>
          <a:p>
            <a:pPr/>
            <a:r>
              <a:t>Metodika</a:t>
            </a:r>
          </a:p>
        </p:txBody>
      </p:sp>
      <p:sp>
        <p:nvSpPr>
          <p:cNvPr id="195" name="Google Shape;128;p20"/>
          <p:cNvSpPr txBox="1"/>
          <p:nvPr>
            <p:ph type="sldNum" sz="quarter" idx="4294967295"/>
          </p:nvPr>
        </p:nvSpPr>
        <p:spPr>
          <a:xfrm>
            <a:off x="885825" y="6406666"/>
            <a:ext cx="139837" cy="2592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96" name="OpenAI Chat GPT-5 Logo-01.pngGoogle Shape;129;p20" descr="OpenAI Chat GPT-5 Logo-01.pngGoogle Shape;129;p20"/>
          <p:cNvPicPr>
            <a:picLocks noChangeAspect="1"/>
          </p:cNvPicPr>
          <p:nvPr>
            <p:ph type="pic" idx="21"/>
          </p:nvPr>
        </p:nvPicPr>
        <p:blipFill>
          <a:blip r:embed="rId3">
            <a:extLst/>
          </a:blip>
          <a:srcRect l="5261" t="0" r="5252" b="0"/>
          <a:stretch>
            <a:fillRect/>
          </a:stretch>
        </p:blipFill>
        <p:spPr>
          <a:xfrm>
            <a:off x="7820025" y="1169987"/>
            <a:ext cx="3892500" cy="46593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9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134;p21"/>
          <p:cNvSpPr txBox="1"/>
          <p:nvPr>
            <p:ph type="body" sz="quarter" idx="1"/>
          </p:nvPr>
        </p:nvSpPr>
        <p:spPr>
          <a:xfrm>
            <a:off x="885825" y="419101"/>
            <a:ext cx="10826700" cy="619201"/>
          </a:xfrm>
          <a:prstGeom prst="rect">
            <a:avLst/>
          </a:prstGeom>
        </p:spPr>
        <p:txBody>
          <a:bodyPr/>
          <a:lstStyle>
            <a:lvl1pPr marL="0"/>
          </a:lstStyle>
          <a:p>
            <a:pPr/>
            <a:r>
              <a:t>Modulární architektura</a:t>
            </a:r>
          </a:p>
        </p:txBody>
      </p:sp>
      <p:pic>
        <p:nvPicPr>
          <p:cNvPr id="201" name="Activity_Diagram_which_is_not_AD.drawio.pngGoogle Shape;135;p21" descr="Activity_Diagram_which_is_not_AD.drawio.pngGoogle Shape;135;p2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5833" y="1038308"/>
            <a:ext cx="10826699" cy="54365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140;p22"/>
          <p:cNvSpPr txBox="1"/>
          <p:nvPr>
            <p:ph type="body" sz="half" idx="1"/>
          </p:nvPr>
        </p:nvSpPr>
        <p:spPr>
          <a:xfrm>
            <a:off x="885824" y="1169985"/>
            <a:ext cx="6667501" cy="5014802"/>
          </a:xfrm>
          <a:prstGeom prst="rect">
            <a:avLst/>
          </a:prstGeom>
        </p:spPr>
        <p:txBody>
          <a:bodyPr anchor="ctr"/>
          <a:lstStyle/>
          <a:p>
            <a:pPr marL="457200" indent="-317500">
              <a:lnSpc>
                <a:spcPct val="115000"/>
              </a:lnSpc>
              <a:buClr>
                <a:srgbClr val="000000"/>
              </a:buClr>
              <a:buSzPts val="2400"/>
              <a:buFont typeface="Arial"/>
              <a:buChar char="●"/>
            </a:pPr>
            <a:r>
              <a:t>implementovaný zásuvný modul</a:t>
            </a: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2400"/>
              <a:buFont typeface="Arial"/>
              <a:buChar char="●"/>
            </a:pPr>
            <a:r>
              <a:t>podpora celé workflow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Clr>
                <a:schemeClr val="accent4"/>
              </a:buClr>
              <a:buFont typeface="Arial"/>
              <a:buChar char="○"/>
            </a:pPr>
            <a:r>
              <a:t>generování testů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Clr>
                <a:schemeClr val="accent4"/>
              </a:buClr>
              <a:buFont typeface="Arial"/>
              <a:buChar char="○"/>
            </a:pPr>
            <a:r>
              <a:t>kompilace testů a oprava chyb</a:t>
            </a:r>
          </a:p>
          <a:p>
            <a:pPr lvl="2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Font typeface="Arial"/>
              <a:buChar char="■"/>
            </a:pPr>
            <a:r>
              <a:t>getTitle() vs. getWindowTitle()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Clr>
                <a:schemeClr val="accent4"/>
              </a:buClr>
              <a:buFont typeface="Arial"/>
              <a:buChar char="○"/>
            </a:pPr>
            <a:r>
              <a:t>spuštění testů a oprava chyb </a:t>
            </a:r>
          </a:p>
          <a:p>
            <a:pPr lvl="2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Font typeface="Arial"/>
              <a:buChar char="■"/>
            </a:pPr>
            <a:r>
              <a:t>Waiting For Element To Be Located</a:t>
            </a:r>
          </a:p>
          <a:p>
            <a:pPr lvl="2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Font typeface="Arial"/>
              <a:buChar char="■"/>
            </a:pPr>
            <a:r>
              <a:t>Element Not Interactable Error</a:t>
            </a: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2400"/>
              <a:buFont typeface="Arial"/>
              <a:buChar char="●"/>
            </a:pPr>
            <a:r>
              <a:t>AI zrychluje počáteční fázi</a:t>
            </a: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2400"/>
              <a:buFont typeface="Arial"/>
              <a:buChar char="●"/>
            </a:pPr>
            <a:r>
              <a:t>zaniká vstupní bariéra UI testů</a:t>
            </a: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2400"/>
              <a:buFont typeface="Arial"/>
              <a:buChar char="●"/>
            </a:pPr>
            <a:r>
              <a:t>neobejde se bez lidské kontroly</a:t>
            </a:r>
          </a:p>
        </p:txBody>
      </p:sp>
      <p:sp>
        <p:nvSpPr>
          <p:cNvPr id="206" name="Google Shape;141;p22"/>
          <p:cNvSpPr txBox="1"/>
          <p:nvPr>
            <p:ph type="body" idx="22"/>
          </p:nvPr>
        </p:nvSpPr>
        <p:spPr>
          <a:xfrm>
            <a:off x="885825" y="419101"/>
            <a:ext cx="10826700" cy="6192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>
              <a:defRPr b="1" sz="3200">
                <a:solidFill>
                  <a:schemeClr val="accent4"/>
                </a:solidFill>
              </a:defRPr>
            </a:lvl1pPr>
          </a:lstStyle>
          <a:p>
            <a:pPr/>
            <a:r>
              <a:t>Výsledky práce</a:t>
            </a:r>
          </a:p>
        </p:txBody>
      </p:sp>
      <p:sp>
        <p:nvSpPr>
          <p:cNvPr id="207" name="Google Shape;142;p22"/>
          <p:cNvSpPr txBox="1"/>
          <p:nvPr>
            <p:ph type="sldNum" sz="quarter" idx="4294967295"/>
          </p:nvPr>
        </p:nvSpPr>
        <p:spPr>
          <a:xfrm>
            <a:off x="885825" y="6406666"/>
            <a:ext cx="139837" cy="2592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0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147;p23"/>
          <p:cNvSpPr txBox="1"/>
          <p:nvPr>
            <p:ph type="body" sz="quarter" idx="1"/>
          </p:nvPr>
        </p:nvSpPr>
        <p:spPr>
          <a:xfrm>
            <a:off x="4362749" y="6356975"/>
            <a:ext cx="3466502" cy="477300"/>
          </a:xfrm>
          <a:prstGeom prst="rect">
            <a:avLst/>
          </a:prstGeom>
          <a:effectLst>
            <a:reflection blurRad="0" stA="100000" stPos="0" endA="0" endPos="40000" dist="0" dir="5400000" fadeDir="5400000" sx="100000" sy="-100000" kx="0" ky="0" algn="bl" rotWithShape="0"/>
          </a:effectLst>
        </p:spPr>
        <p:txBody>
          <a:bodyPr anchor="ctr"/>
          <a:lstStyle>
            <a:lvl1pPr marL="0" algn="ctr">
              <a:defRPr sz="2600" u="sng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hlinkClick r:id="rId2" invalidUrl="" action="" tgtFrame="" tooltip="" history="1" highlightClick="0" endSnd="0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hlinkClick r:id="rId2" invalidUrl="" action="" tgtFrame="" tooltip="" history="1" highlightClick="0" endSnd="0"/>
              </a:rPr>
              <a:t>Videoukázka</a:t>
            </a:r>
          </a:p>
        </p:txBody>
      </p:sp>
      <p:sp>
        <p:nvSpPr>
          <p:cNvPr id="212" name="Google Shape;148;p23"/>
          <p:cNvSpPr txBox="1"/>
          <p:nvPr>
            <p:ph type="sldNum" sz="quarter" idx="4294967295"/>
          </p:nvPr>
        </p:nvSpPr>
        <p:spPr>
          <a:xfrm>
            <a:off x="11853374" y="6333133"/>
            <a:ext cx="287371" cy="36795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t"/>
          <a:lstStyle>
            <a:lvl1pPr algn="r">
              <a:defRPr sz="13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213" name="ExTester Code Generator VS Code plugin video presentation.mp4" descr="ExTester Code Generator VS Code plugin video presentation.mp4"/>
          <p:cNvPicPr>
            <a:picLocks noChangeAspect="0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766960" y="431414"/>
            <a:ext cx="10658080" cy="59951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687" fill="hold"/>
                                        <p:tgtEl>
                                          <p:spTgt spid="2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13"/>
                </p:tgtEl>
              </p:cMediaNode>
            </p:video>
            <p:seq concurrent="1" prevAc="none" nextAc="seek">
              <p:cTn id="8" evtFilter="cancelBubble" nodeType="interactiveSeq" restart="whenNotActive" fill="hold">
                <p:stCondLst>
                  <p:cond delay="0" evt="onClick">
                    <p:tgtEl>
                      <p:spTgt spid="213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21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154;p24"/>
          <p:cNvSpPr txBox="1"/>
          <p:nvPr>
            <p:ph type="body" sz="half" idx="1"/>
          </p:nvPr>
        </p:nvSpPr>
        <p:spPr>
          <a:xfrm>
            <a:off x="885824" y="1169985"/>
            <a:ext cx="6667501" cy="5014802"/>
          </a:xfrm>
          <a:prstGeom prst="rect">
            <a:avLst/>
          </a:prstGeom>
        </p:spPr>
        <p:txBody>
          <a:bodyPr anchor="ctr"/>
          <a:lstStyle/>
          <a:p>
            <a:pPr marL="457200" indent="-317500">
              <a:lnSpc>
                <a:spcPct val="115000"/>
              </a:lnSpc>
              <a:buClr>
                <a:srgbClr val="000000"/>
              </a:buClr>
              <a:buSzPts val="2400"/>
              <a:buFont typeface="Arial"/>
              <a:buChar char="●"/>
            </a:pPr>
            <a:r>
              <a:t>vznikl reálný proof of concept</a:t>
            </a: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2400"/>
              <a:buFont typeface="Arial"/>
              <a:buChar char="●"/>
            </a:pPr>
            <a:r>
              <a:t>zásuvný modul prokazuje reálný přínos</a:t>
            </a: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2400"/>
              <a:buFont typeface="Arial"/>
              <a:buChar char="●"/>
            </a:pPr>
            <a:r>
              <a:t>řešení je použitelné v praxi</a:t>
            </a: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2400"/>
              <a:buFont typeface="Arial"/>
              <a:buChar char="●"/>
            </a:pPr>
            <a:r>
              <a:t>publikováno jako open-source projekt</a:t>
            </a: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2400"/>
              <a:buFont typeface="Arial"/>
              <a:buChar char="●"/>
            </a:pPr>
            <a:r>
              <a:t>komunitní podpora</a:t>
            </a: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2400"/>
              <a:buFont typeface="Arial"/>
              <a:buChar char="●"/>
            </a:pPr>
            <a:r>
              <a:t>je snadno rozšířitelné</a:t>
            </a: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2400"/>
              <a:buFont typeface="Arial"/>
              <a:buChar char="●"/>
            </a:pPr>
            <a:r>
              <a:t>potenciál pro budoucí vývoj</a:t>
            </a:r>
          </a:p>
        </p:txBody>
      </p:sp>
      <p:sp>
        <p:nvSpPr>
          <p:cNvPr id="216" name="Google Shape;155;p24"/>
          <p:cNvSpPr txBox="1"/>
          <p:nvPr>
            <p:ph type="body" idx="22"/>
          </p:nvPr>
        </p:nvSpPr>
        <p:spPr>
          <a:xfrm>
            <a:off x="885825" y="419101"/>
            <a:ext cx="10826700" cy="6192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>
              <a:defRPr b="1" sz="3200">
                <a:solidFill>
                  <a:schemeClr val="accent4"/>
                </a:solidFill>
              </a:defRPr>
            </a:lvl1pPr>
          </a:lstStyle>
          <a:p>
            <a:pPr/>
            <a:r>
              <a:t>Hodnocení</a:t>
            </a:r>
          </a:p>
        </p:txBody>
      </p:sp>
      <p:pic>
        <p:nvPicPr>
          <p:cNvPr id="217" name="Google Shape;156;p24" descr="Google Shape;156;p2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92000" y="419087"/>
            <a:ext cx="3383700" cy="5338728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Google Shape;157;p24"/>
          <p:cNvSpPr txBox="1"/>
          <p:nvPr>
            <p:ph type="sldNum" sz="quarter" idx="4294967295"/>
          </p:nvPr>
        </p:nvSpPr>
        <p:spPr>
          <a:xfrm>
            <a:off x="885825" y="6406666"/>
            <a:ext cx="139837" cy="2592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162;p25"/>
          <p:cNvSpPr txBox="1"/>
          <p:nvPr>
            <p:ph type="sldNum" sz="quarter" idx="4294967295"/>
          </p:nvPr>
        </p:nvSpPr>
        <p:spPr>
          <a:xfrm>
            <a:off x="11853374" y="6333133"/>
            <a:ext cx="287371" cy="36795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t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223" name="Google Shape;163;p25" descr="Google Shape;163;p2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2138" y="262438"/>
            <a:ext cx="11227718" cy="6333126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Google Shape;164;p25"/>
          <p:cNvSpPr txBox="1"/>
          <p:nvPr>
            <p:ph type="body" idx="1"/>
          </p:nvPr>
        </p:nvSpPr>
        <p:spPr>
          <a:xfrm>
            <a:off x="885825" y="1543049"/>
            <a:ext cx="10934700" cy="3960302"/>
          </a:xfrm>
          <a:prstGeom prst="rect">
            <a:avLst/>
          </a:prstGeom>
        </p:spPr>
        <p:txBody>
          <a:bodyPr/>
          <a:lstStyle>
            <a:lvl1pPr marL="0" algn="ctr"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Děkuji za pozornost.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Activity_Diagram_GTP.drawio.pngGoogle Shape;169;p26" descr="Activity_Diagram_GTP.drawio.pngGoogle Shape;169;p2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3015" y="2205552"/>
            <a:ext cx="10972325" cy="2446901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Google Shape;170;p26"/>
          <p:cNvSpPr txBox="1"/>
          <p:nvPr>
            <p:ph type="body" sz="quarter" idx="1"/>
          </p:nvPr>
        </p:nvSpPr>
        <p:spPr>
          <a:xfrm>
            <a:off x="885825" y="419101"/>
            <a:ext cx="10826700" cy="619201"/>
          </a:xfrm>
          <a:prstGeom prst="rect">
            <a:avLst/>
          </a:prstGeom>
        </p:spPr>
        <p:txBody>
          <a:bodyPr/>
          <a:lstStyle>
            <a:lvl1pPr marL="0">
              <a:defRPr b="1" sz="3200">
                <a:solidFill>
                  <a:schemeClr val="accent4"/>
                </a:solidFill>
              </a:defRPr>
            </a:lvl1pPr>
          </a:lstStyle>
          <a:p>
            <a:pPr/>
            <a:r>
              <a:t>Diagram aktivit - Generate Test Proposals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MENDELU">
  <a:themeElements>
    <a:clrScheme name="MENDELU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E9700"/>
      </a:accent1>
      <a:accent2>
        <a:srgbClr val="0A5028"/>
      </a:accent2>
      <a:accent3>
        <a:srgbClr val="8C0A00"/>
      </a:accent3>
      <a:accent4>
        <a:srgbClr val="0046A0"/>
      </a:accent4>
      <a:accent5>
        <a:srgbClr val="AA006E"/>
      </a:accent5>
      <a:accent6>
        <a:srgbClr val="00AAB4"/>
      </a:accent6>
      <a:hlink>
        <a:srgbClr val="0000FF"/>
      </a:hlink>
      <a:folHlink>
        <a:srgbClr val="FF00FF"/>
      </a:folHlink>
    </a:clrScheme>
    <a:fontScheme name="MENDELU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MENDEL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ENDELU">
  <a:themeElements>
    <a:clrScheme name="MENDELU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E9700"/>
      </a:accent1>
      <a:accent2>
        <a:srgbClr val="0A5028"/>
      </a:accent2>
      <a:accent3>
        <a:srgbClr val="8C0A00"/>
      </a:accent3>
      <a:accent4>
        <a:srgbClr val="0046A0"/>
      </a:accent4>
      <a:accent5>
        <a:srgbClr val="AA006E"/>
      </a:accent5>
      <a:accent6>
        <a:srgbClr val="00AAB4"/>
      </a:accent6>
      <a:hlink>
        <a:srgbClr val="0000FF"/>
      </a:hlink>
      <a:folHlink>
        <a:srgbClr val="FF00FF"/>
      </a:folHlink>
    </a:clrScheme>
    <a:fontScheme name="MENDELU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MENDEL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